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7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8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8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8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5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37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69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8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7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30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5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67F47-08D4-4DF4-8C42-6CAB1660EC71}" type="datetimeFigureOut">
              <a:rPr lang="ru-RU" smtClean="0"/>
              <a:t>01.06.2017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F29E6-3CB0-4CBE-AAA8-468702406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2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1889" y="1536174"/>
            <a:ext cx="708022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помочь природе?</a:t>
            </a:r>
          </a:p>
          <a:p>
            <a:pPr algn="ctr"/>
            <a:endParaRPr lang="ru-RU" sz="20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Экология для всех</a:t>
            </a:r>
          </a:p>
          <a:p>
            <a:pPr algn="ctr"/>
            <a:endParaRPr lang="ru-RU" sz="2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1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1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14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endParaRPr lang="ru-RU" sz="1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r"/>
            <a:r>
              <a:rPr lang="ru-RU" sz="1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школа № 565</a:t>
            </a:r>
          </a:p>
          <a:p>
            <a:pPr algn="r"/>
            <a:r>
              <a:rPr lang="ru-RU" sz="1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Кировского района г. Санкт-Петербурга</a:t>
            </a:r>
          </a:p>
          <a:p>
            <a:pPr algn="r"/>
            <a:r>
              <a:rPr lang="ru-RU" sz="1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Автор-составитель: воспитатель Смирнова Татьяна Николаевна</a:t>
            </a:r>
            <a:endParaRPr lang="ru-RU" sz="1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8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Раздельный сбор - здесь все строго. Стеклянные бутылки собирают в особый контейнер.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86585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Я никогда не выбрасываю переставшие служить батарейки, а…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46" y="1600200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422323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собираю </a:t>
            </a:r>
            <a:r>
              <a:rPr lang="ru-RU" sz="2800" dirty="0" smtClean="0"/>
              <a:t>их вместе и несу в школу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39" y="1600200"/>
            <a:ext cx="4560121" cy="4525963"/>
          </a:xfrm>
        </p:spPr>
      </p:pic>
    </p:spTree>
    <p:extLst>
      <p:ext uri="{BB962C8B-B14F-4D97-AF65-F5344CB8AC3E}">
        <p14:creationId xmlns:p14="http://schemas.microsoft.com/office/powerpoint/2010/main" val="349732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нашей школе есть коробка для сбора батареек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1176402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Старые газеты, журналы, обрезки бумаги, картона…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66103"/>
            <a:ext cx="8229600" cy="3394156"/>
          </a:xfrm>
        </p:spPr>
      </p:pic>
    </p:spTree>
    <p:extLst>
      <p:ext uri="{BB962C8B-B14F-4D97-AF65-F5344CB8AC3E}">
        <p14:creationId xmlns:p14="http://schemas.microsoft.com/office/powerpoint/2010/main" val="473387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складываю  и…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26" y="1600200"/>
            <a:ext cx="3463747" cy="4525963"/>
          </a:xfrm>
        </p:spPr>
      </p:pic>
    </p:spTree>
    <p:extLst>
      <p:ext uri="{BB962C8B-B14F-4D97-AF65-F5344CB8AC3E}">
        <p14:creationId xmlns:p14="http://schemas.microsoft.com/office/powerpoint/2010/main" val="113081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связываю их в аккуратные </a:t>
            </a:r>
            <a:r>
              <a:rPr lang="ru-RU" sz="2800" dirty="0" smtClean="0"/>
              <a:t>пачки.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83" y="1600200"/>
            <a:ext cx="2991434" cy="4525963"/>
          </a:xfrm>
        </p:spPr>
      </p:pic>
    </p:spTree>
    <p:extLst>
      <p:ext uri="{BB962C8B-B14F-4D97-AF65-F5344CB8AC3E}">
        <p14:creationId xmlns:p14="http://schemas.microsoft.com/office/powerpoint/2010/main" val="1588418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Эти две упаковки бумаги </a:t>
            </a:r>
            <a:r>
              <a:rPr lang="ru-RU" sz="2400" dirty="0"/>
              <a:t>я </a:t>
            </a:r>
            <a:r>
              <a:rPr lang="ru-RU" sz="2400" dirty="0" smtClean="0"/>
              <a:t>принес в школу </a:t>
            </a:r>
            <a:r>
              <a:rPr lang="ru-RU" sz="2400" dirty="0"/>
              <a:t>для сдачи в макулатуру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113696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Бумагу взвешивают и записывают вес. </a:t>
            </a:r>
            <a:r>
              <a:rPr lang="ru-RU" sz="2400" dirty="0"/>
              <a:t>С</a:t>
            </a:r>
            <a:r>
              <a:rPr lang="ru-RU" sz="2400" dirty="0" smtClean="0"/>
              <a:t>дав несколько раз меня может быть ждет награда.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146809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 помогаю природе. Благополучие земли зависит и от моих действий.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96" y="1600200"/>
            <a:ext cx="6906608" cy="4525963"/>
          </a:xfrm>
        </p:spPr>
      </p:pic>
    </p:spTree>
    <p:extLst>
      <p:ext uri="{BB962C8B-B14F-4D97-AF65-F5344CB8AC3E}">
        <p14:creationId xmlns:p14="http://schemas.microsoft.com/office/powerpoint/2010/main" val="240979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Весной в нашей школе появился стенд о Дне Земли. </a:t>
            </a:r>
            <a:br>
              <a:rPr lang="ru-RU" sz="2400" dirty="0" smtClean="0"/>
            </a:br>
            <a:r>
              <a:rPr lang="ru-RU" sz="2400" dirty="0" smtClean="0"/>
              <a:t>Я с мамой  внимательно рассмотрел его.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89" y="1600200"/>
            <a:ext cx="5753222" cy="4525963"/>
          </a:xfrm>
        </p:spPr>
      </p:pic>
    </p:spTree>
    <p:extLst>
      <p:ext uri="{BB962C8B-B14F-4D97-AF65-F5344CB8AC3E}">
        <p14:creationId xmlns:p14="http://schemas.microsoft.com/office/powerpoint/2010/main" val="2525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 могу любоваться красотой природы. Охрана природы приносит пользу всему живому.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27" y="1600200"/>
            <a:ext cx="3504546" cy="4525963"/>
          </a:xfrm>
        </p:spPr>
      </p:pic>
    </p:spTree>
    <p:extLst>
      <p:ext uri="{BB962C8B-B14F-4D97-AF65-F5344CB8AC3E}">
        <p14:creationId xmlns:p14="http://schemas.microsoft.com/office/powerpoint/2010/main" val="1696707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У нас  прошло занятие о защите окружающей среды, о том как мы можем сохранять </a:t>
            </a:r>
            <a:r>
              <a:rPr lang="ru-RU" sz="2400" dirty="0"/>
              <a:t>природу. </a:t>
            </a:r>
            <a:r>
              <a:rPr lang="ru-RU" sz="2400" dirty="0" smtClean="0"/>
              <a:t>Рассказали как сделать </a:t>
            </a:r>
            <a:r>
              <a:rPr lang="ru-RU" sz="2400" dirty="0"/>
              <a:t>город </a:t>
            </a:r>
            <a:r>
              <a:rPr lang="ru-RU" sz="2400" dirty="0" smtClean="0"/>
              <a:t>чистым, зеленым, комфортным. 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90" y="1600200"/>
            <a:ext cx="6329220" cy="4525963"/>
          </a:xfrm>
        </p:spPr>
      </p:pic>
    </p:spTree>
    <p:extLst>
      <p:ext uri="{BB962C8B-B14F-4D97-AF65-F5344CB8AC3E}">
        <p14:creationId xmlns:p14="http://schemas.microsoft.com/office/powerpoint/2010/main" val="17656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Раздельный сбор бытового мусора – хорошая идея</a:t>
            </a:r>
            <a:r>
              <a:rPr lang="ru-RU" sz="2400" dirty="0" smtClean="0"/>
              <a:t>. Я на уроке ручного труда попросил учителя помочь мне сделать наклейки  для мешков под мусор.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20690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этот мешок я буду складывать пластик.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74" y="1600200"/>
            <a:ext cx="3691851" cy="4525963"/>
          </a:xfrm>
        </p:spPr>
      </p:pic>
    </p:spTree>
    <p:extLst>
      <p:ext uri="{BB962C8B-B14F-4D97-AF65-F5344CB8AC3E}">
        <p14:creationId xmlns:p14="http://schemas.microsoft.com/office/powerpoint/2010/main" val="2109482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 сложил все использованные пластиковые банки  и сдам их на переработку.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51" y="1600200"/>
            <a:ext cx="4244497" cy="4525963"/>
          </a:xfrm>
        </p:spPr>
      </p:pic>
    </p:spTree>
    <p:extLst>
      <p:ext uri="{BB962C8B-B14F-4D97-AF65-F5344CB8AC3E}">
        <p14:creationId xmlns:p14="http://schemas.microsoft.com/office/powerpoint/2010/main" val="115126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Стекло складываю в другой мешок.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201" y="1600200"/>
            <a:ext cx="4463597" cy="4525963"/>
          </a:xfrm>
        </p:spPr>
      </p:pic>
    </p:spTree>
    <p:extLst>
      <p:ext uri="{BB962C8B-B14F-4D97-AF65-F5344CB8AC3E}">
        <p14:creationId xmlns:p14="http://schemas.microsoft.com/office/powerpoint/2010/main" val="146283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Рядом с домом  я с мамой нашел пункт вторсырья.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410185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Мусор сортирую и выбрасываю в свой контейнер.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99" y="1600200"/>
            <a:ext cx="5368002" cy="4525963"/>
          </a:xfrm>
        </p:spPr>
      </p:pic>
    </p:spTree>
    <p:extLst>
      <p:ext uri="{BB962C8B-B14F-4D97-AF65-F5344CB8AC3E}">
        <p14:creationId xmlns:p14="http://schemas.microsoft.com/office/powerpoint/2010/main" val="40365154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175</TotalTime>
  <Words>240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Весной в нашей школе появился стенд о Дне Земли.  Я с мамой  внимательно рассмотрел его.</vt:lpstr>
      <vt:lpstr>У нас  прошло занятие о защите окружающей среды, о том как мы можем сохранять природу. Рассказали как сделать город чистым, зеленым, комфортным.  </vt:lpstr>
      <vt:lpstr>Раздельный сбор бытового мусора – хорошая идея. Я на уроке ручного труда попросил учителя помочь мне сделать наклейки  для мешков под мусор.</vt:lpstr>
      <vt:lpstr>В этот мешок я буду складывать пластик.</vt:lpstr>
      <vt:lpstr>Я сложил все использованные пластиковые банки  и сдам их на переработку.</vt:lpstr>
      <vt:lpstr>Стекло складываю в другой мешок.</vt:lpstr>
      <vt:lpstr>Рядом с домом  я с мамой нашел пункт вторсырья.</vt:lpstr>
      <vt:lpstr>Мусор сортирую и выбрасываю в свой контейнер.</vt:lpstr>
      <vt:lpstr>Раздельный сбор - здесь все строго. Стеклянные бутылки собирают в особый контейнер.</vt:lpstr>
      <vt:lpstr>Я никогда не выбрасываю переставшие служить батарейки, а…</vt:lpstr>
      <vt:lpstr> собираю их вместе и несу в школу</vt:lpstr>
      <vt:lpstr>В нашей школе есть коробка для сбора батареек </vt:lpstr>
      <vt:lpstr>Старые газеты, журналы, обрезки бумаги, картона…</vt:lpstr>
      <vt:lpstr>складываю  и…</vt:lpstr>
      <vt:lpstr>связываю их в аккуратные пачки.</vt:lpstr>
      <vt:lpstr>Эти две упаковки бумаги я принес в школу для сдачи в макулатуру. </vt:lpstr>
      <vt:lpstr>Бумагу взвешивают и записывают вес. Сдав несколько раз меня может быть ждет награда.</vt:lpstr>
      <vt:lpstr>Я помогаю природе. Благополучие земли зависит и от моих действий. </vt:lpstr>
      <vt:lpstr>Я могу любоваться красотой природы. Охрана природы приносит пользу всему живому.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Админ</dc:creator>
  <cp:lastModifiedBy>Чупрова Алёна Егоровна</cp:lastModifiedBy>
  <cp:revision>16</cp:revision>
  <dcterms:created xsi:type="dcterms:W3CDTF">2017-05-12T17:10:12Z</dcterms:created>
  <dcterms:modified xsi:type="dcterms:W3CDTF">2017-06-01T10:08:09Z</dcterms:modified>
</cp:coreProperties>
</file>