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71;-&#1047;&#1040;&#1042;&#1059;&#1063;\&#1072;&#1085;&#1072;&#1083;&#1080;&#1079;%20&#1091;&#1095;&#1077;&#1073;&#1085;&#1086;-&#1074;&#1086;&#1089;&#1087;&#1080;&#1090;&#1072;&#1090;&#1077;&#1083;&#1100;&#1085;&#1086;&#1081;%20&#1088;&#1072;&#1073;&#1086;&#1090;&#1099;%202016-2017\2016-2017\&#1087;&#1088;&#1077;&#1079;&#1077;&#1085;&#1090;&#1072;&#1094;&#1080;&#11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4000" baseline="0"/>
              <a:t>Количество конкурсов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районный</c:v>
                </c:pt>
                <c:pt idx="1">
                  <c:v>городской</c:v>
                </c:pt>
                <c:pt idx="2">
                  <c:v>всероссийский</c:v>
                </c:pt>
                <c:pt idx="3">
                  <c:v>международный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7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2637056"/>
        <c:axId val="92644096"/>
      </c:barChart>
      <c:catAx>
        <c:axId val="9263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644096"/>
        <c:crosses val="autoZero"/>
        <c:auto val="1"/>
        <c:lblAlgn val="ctr"/>
        <c:lblOffset val="100"/>
        <c:noMultiLvlLbl val="0"/>
      </c:catAx>
      <c:valAx>
        <c:axId val="926440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2637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участников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призеры</c:v>
                </c:pt>
                <c:pt idx="1">
                  <c:v>лауреаты</c:v>
                </c:pt>
                <c:pt idx="2">
                  <c:v>участники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35</c:v>
                </c:pt>
                <c:pt idx="1">
                  <c:v>58</c:v>
                </c:pt>
                <c:pt idx="2">
                  <c:v>103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709513257761176"/>
          <c:w val="1"/>
          <c:h val="0.66581980071417113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Лист2!$G$2:$G$5</c:f>
              <c:strCache>
                <c:ptCount val="4"/>
                <c:pt idx="0">
                  <c:v>районный уровень </c:v>
                </c:pt>
                <c:pt idx="1">
                  <c:v>городской уровень</c:v>
                </c:pt>
                <c:pt idx="2">
                  <c:v>всероссийский уровень</c:v>
                </c:pt>
                <c:pt idx="3">
                  <c:v>международный уровень </c:v>
                </c:pt>
              </c:strCache>
            </c:strRef>
          </c:cat>
          <c:val>
            <c:numRef>
              <c:f>Лист2!$H$2:$H$5</c:f>
              <c:numCache>
                <c:formatCode>General</c:formatCode>
                <c:ptCount val="4"/>
                <c:pt idx="0">
                  <c:v>155</c:v>
                </c:pt>
                <c:pt idx="1">
                  <c:v>22</c:v>
                </c:pt>
                <c:pt idx="2">
                  <c:v>5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1.1779090113735791E-2"/>
          <c:y val="0.86600459916909978"/>
          <c:w val="0.93331671041119857"/>
          <c:h val="0.13093603902592446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45B6-8FF8-4ACB-A3CC-701B174B7A61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AE21-5E87-425B-BF4F-913FE066C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94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45B6-8FF8-4ACB-A3CC-701B174B7A61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AE21-5E87-425B-BF4F-913FE066C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321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45B6-8FF8-4ACB-A3CC-701B174B7A61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AE21-5E87-425B-BF4F-913FE066C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62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45B6-8FF8-4ACB-A3CC-701B174B7A61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AE21-5E87-425B-BF4F-913FE066C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539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45B6-8FF8-4ACB-A3CC-701B174B7A61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AE21-5E87-425B-BF4F-913FE066C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63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45B6-8FF8-4ACB-A3CC-701B174B7A61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AE21-5E87-425B-BF4F-913FE066C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29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45B6-8FF8-4ACB-A3CC-701B174B7A61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AE21-5E87-425B-BF4F-913FE066C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601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45B6-8FF8-4ACB-A3CC-701B174B7A61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AE21-5E87-425B-BF4F-913FE066C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64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45B6-8FF8-4ACB-A3CC-701B174B7A61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AE21-5E87-425B-BF4F-913FE066C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57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45B6-8FF8-4ACB-A3CC-701B174B7A61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AE21-5E87-425B-BF4F-913FE066C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51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45B6-8FF8-4ACB-A3CC-701B174B7A61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AE21-5E87-425B-BF4F-913FE066C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966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F45B6-8FF8-4ACB-A3CC-701B174B7A61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DAE21-5E87-425B-BF4F-913FE066C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683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83116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Анализ участия обучающихся в творческих конкурсах</a:t>
            </a:r>
            <a:br>
              <a:rPr lang="ru-RU" sz="6000" dirty="0" smtClean="0"/>
            </a:br>
            <a:r>
              <a:rPr lang="ru-RU" sz="6000" dirty="0"/>
              <a:t/>
            </a:r>
            <a:br>
              <a:rPr lang="ru-RU" sz="6000" dirty="0"/>
            </a:br>
            <a:r>
              <a:rPr lang="ru-RU" sz="6000" dirty="0" smtClean="0"/>
              <a:t>2016-2017 учебный год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192740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546917470"/>
              </p:ext>
            </p:extLst>
          </p:nvPr>
        </p:nvGraphicFramePr>
        <p:xfrm>
          <a:off x="1348740" y="1097280"/>
          <a:ext cx="9395460" cy="484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323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720878440"/>
              </p:ext>
            </p:extLst>
          </p:nvPr>
        </p:nvGraphicFramePr>
        <p:xfrm>
          <a:off x="2157045" y="1315549"/>
          <a:ext cx="8159262" cy="5099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Количество участников конкурсов- 196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052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Распределение участников по уровням творческих конкурсов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9658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2239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18</Words>
  <Application>Microsoft Office PowerPoint</Application>
  <PresentationFormat>Произвольный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Анализ участия обучающихся в творческих конкурсах  2016-2017 учебный год</vt:lpstr>
      <vt:lpstr>Презентация PowerPoint</vt:lpstr>
      <vt:lpstr>Количество участников конкурсов- 196</vt:lpstr>
      <vt:lpstr>Распределение участников по уровням творческих конкурсов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Госпожа</dc:creator>
  <cp:lastModifiedBy>Чикова Екатерина Леонидовна</cp:lastModifiedBy>
  <cp:revision>4</cp:revision>
  <dcterms:created xsi:type="dcterms:W3CDTF">2017-06-17T19:30:22Z</dcterms:created>
  <dcterms:modified xsi:type="dcterms:W3CDTF">2017-06-20T11:41:59Z</dcterms:modified>
</cp:coreProperties>
</file>