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FECE-DBA1-4E99-BB7D-B336E69B16C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1A8EE7E2-6FCE-458B-9ACE-C1BE67EA1F1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FECE-DBA1-4E99-BB7D-B336E69B16C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E7E2-6FCE-458B-9ACE-C1BE67EA1F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FECE-DBA1-4E99-BB7D-B336E69B16C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E7E2-6FCE-458B-9ACE-C1BE67EA1F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FECE-DBA1-4E99-BB7D-B336E69B16C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EE7E2-6FCE-458B-9ACE-C1BE67EA1F1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FECE-DBA1-4E99-BB7D-B336E69B16C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EE7E2-6FCE-458B-9ACE-C1BE67EA1F1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FECE-DBA1-4E99-BB7D-B336E69B16C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E7E2-6FCE-458B-9ACE-C1BE67EA1F1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FECE-DBA1-4E99-BB7D-B336E69B16C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E7E2-6FCE-458B-9ACE-C1BE67EA1F1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FECE-DBA1-4E99-BB7D-B336E69B16C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E7E2-6FCE-458B-9ACE-C1BE67EA1F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FECE-DBA1-4E99-BB7D-B336E69B16C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EE7E2-6FCE-458B-9ACE-C1BE67EA1F1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16FECE-DBA1-4E99-BB7D-B336E69B16C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EE7E2-6FCE-458B-9ACE-C1BE67EA1F1D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FECE-DBA1-4E99-BB7D-B336E69B16C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E7E2-6FCE-458B-9ACE-C1BE67EA1F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A8EE7E2-6FCE-458B-9ACE-C1BE67EA1F1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716FECE-DBA1-4E99-BB7D-B336E69B16C5}" type="datetimeFigureOut">
              <a:rPr lang="ru-RU" smtClean="0"/>
              <a:t>14.11.2013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zpechatkomsa.ru/img/news/0/55.jpg" TargetMode="External"/><Relationship Id="rId2" Type="http://schemas.openxmlformats.org/officeDocument/2006/relationships/hyperlink" Target="http://www.stihi.ru/avtor/aaysmo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91076" y="1772816"/>
            <a:ext cx="1335623" cy="1631216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Ш</a:t>
            </a:r>
            <a:endParaRPr lang="ru-RU" sz="1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556792"/>
            <a:ext cx="6573403" cy="107721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50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Автоматизация произношения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звука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6794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0937" y="404664"/>
            <a:ext cx="8160824" cy="5847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50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Развитие языкового анализа и синтеза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2444646"/>
            <a:ext cx="1165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наша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2443587"/>
            <a:ext cx="13648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Кошка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2441618"/>
            <a:ext cx="1665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окошко</a:t>
            </a:r>
            <a:r>
              <a:rPr lang="ru-RU" dirty="0"/>
              <a:t>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11944" y="2441618"/>
            <a:ext cx="388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в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2443588"/>
            <a:ext cx="17778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убежала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872774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9679" y="404664"/>
            <a:ext cx="6843348" cy="5847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50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Автоматизация звука Ш в тексте.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1700807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Кошка</a:t>
            </a: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ru-RU" sz="3200" dirty="0"/>
              <a:t>-Что ты, кошка, сторожишь?</a:t>
            </a:r>
            <a:br>
              <a:rPr lang="ru-RU" sz="3200" dirty="0"/>
            </a:br>
            <a:r>
              <a:rPr lang="ru-RU" sz="3200" dirty="0"/>
              <a:t>-Сторожу у норки мышь!</a:t>
            </a:r>
            <a:br>
              <a:rPr lang="ru-RU" sz="3200" dirty="0"/>
            </a:br>
            <a:r>
              <a:rPr lang="ru-RU" sz="3200" dirty="0"/>
              <a:t>Выйдет мышка невзначай</a:t>
            </a:r>
            <a:br>
              <a:rPr lang="ru-RU" sz="3200" dirty="0"/>
            </a:br>
            <a:r>
              <a:rPr lang="ru-RU" sz="3200" dirty="0"/>
              <a:t>Приглашу её на чай</a:t>
            </a:r>
            <a:r>
              <a:rPr lang="ru-RU" sz="3200" dirty="0" smtClean="0"/>
              <a:t>!</a:t>
            </a:r>
          </a:p>
          <a:p>
            <a:endParaRPr lang="ru-RU" sz="3200" dirty="0"/>
          </a:p>
          <a:p>
            <a:r>
              <a:rPr lang="ru-RU" sz="3200" i="1" dirty="0" err="1"/>
              <a:t>В.Лунин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51059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8872" y="404664"/>
            <a:ext cx="6224974" cy="5847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50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Развитие </a:t>
            </a:r>
            <a:r>
              <a:rPr lang="ru-RU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голосовой функции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152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26876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Формой я бываю разной.</a:t>
            </a:r>
            <a:br>
              <a:rPr lang="ru-RU" dirty="0"/>
            </a:br>
            <a:r>
              <a:rPr lang="ru-RU" dirty="0"/>
              <a:t>Цвет: зелёный, белый, красный, </a:t>
            </a:r>
            <a:br>
              <a:rPr lang="ru-RU" dirty="0"/>
            </a:br>
            <a:r>
              <a:rPr lang="ru-RU" dirty="0"/>
              <a:t>жёлтый, синий, голубой,</a:t>
            </a:r>
            <a:br>
              <a:rPr lang="ru-RU" dirty="0"/>
            </a:br>
            <a:r>
              <a:rPr lang="ru-RU" dirty="0"/>
              <a:t>(Обожаю цвет любой).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Я умею раздуваться, </a:t>
            </a:r>
            <a:br>
              <a:rPr lang="ru-RU" dirty="0"/>
            </a:br>
            <a:r>
              <a:rPr lang="ru-RU" dirty="0"/>
              <a:t>(только не перестараться!)</a:t>
            </a:r>
            <a:br>
              <a:rPr lang="ru-RU" dirty="0"/>
            </a:br>
            <a:r>
              <a:rPr lang="ru-RU" dirty="0"/>
              <a:t>Я прошу Вас если можно – </a:t>
            </a:r>
            <a:br>
              <a:rPr lang="ru-RU" dirty="0"/>
            </a:br>
            <a:r>
              <a:rPr lang="ru-RU" dirty="0"/>
              <a:t>надувайте осторожно!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Я в полёте нежный, плавный, </a:t>
            </a:r>
            <a:br>
              <a:rPr lang="ru-RU" dirty="0"/>
            </a:br>
            <a:r>
              <a:rPr lang="ru-RU" dirty="0"/>
              <a:t>если праздник – «Самый главный».</a:t>
            </a:r>
            <a:br>
              <a:rPr lang="ru-RU" dirty="0"/>
            </a:br>
            <a:r>
              <a:rPr lang="ru-RU" dirty="0"/>
              <a:t>Для детей как воздух нужный, </a:t>
            </a:r>
            <a:br>
              <a:rPr lang="ru-RU" dirty="0"/>
            </a:br>
            <a:r>
              <a:rPr lang="ru-RU" dirty="0"/>
              <a:t>я весёлый -  (Ш.. воздушный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72026" y="5303322"/>
            <a:ext cx="1882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i="1" dirty="0">
                <a:solidFill>
                  <a:srgbClr val="4D5B6B"/>
                </a:solidFill>
                <a:hlinkClick r:id="rId2"/>
              </a:rPr>
              <a:t>Андрей Эйсмонт</a:t>
            </a:r>
            <a:endParaRPr lang="ru-RU" i="1" dirty="0">
              <a:solidFill>
                <a:srgbClr val="4D5B6B"/>
              </a:solidFill>
            </a:endParaRPr>
          </a:p>
        </p:txBody>
      </p:sp>
      <p:pic>
        <p:nvPicPr>
          <p:cNvPr id="1028" name="Picture 4" descr="http://www.souzpechatkomsa.ru/img/news/0/55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93322"/>
            <a:ext cx="29146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083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kyrios.org.ua/images/stories/prytchi/kulj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875" y="1412776"/>
            <a:ext cx="4608512" cy="51845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835696" y="548680"/>
            <a:ext cx="5425268" cy="5847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50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Дыхательная гимнастика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793" y="3048983"/>
            <a:ext cx="8286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804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16632"/>
            <a:ext cx="8286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87624" y="5301208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МУШКА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1440027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КОШКА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69695" y="4307080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КАША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60417" y="429309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ЖАР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6307" y="321297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ШАР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224" y="1414126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КОЖА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2276872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ЖУК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18326" y="2276872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ФЛАЖОК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44792" y="260648"/>
            <a:ext cx="7025834" cy="5847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50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Развитие фонематического слуха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037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260648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ША-ША-ША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9305" y="1340768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ШИ-ШИ-ШИ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5420" y="2546723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ШЕ-ШЕ-ШЕ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260607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АШ-АШ-АШ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9305" y="3717032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ШУ-ШУ-ШУ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9305" y="4869160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ШО-ШО-ШО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12160" y="1387492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ИШ-ИШ-ИШ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12160" y="2411250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ЕШ-ЕШ-ЕШ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72227" y="3574769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УШ-УШ-УШ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40152" y="4764610"/>
            <a:ext cx="28803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ОШ-ОШ-ОШ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17" name="Рисунок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934206"/>
            <a:ext cx="2026700" cy="232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38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553035"/>
            <a:ext cx="7575472" cy="5847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50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Развитие фонематического АНАЛИЗА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982724"/>
            <a:ext cx="6760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/>
              <a:t>Мой шарик красивый  понравился кошке.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66955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404664"/>
            <a:ext cx="7575472" cy="5847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50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Развитие фонематического АНАЛИЗА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31144" y="2240868"/>
            <a:ext cx="3600400" cy="15121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>
                    <a:lumMod val="50000"/>
                  </a:schemeClr>
                </a:solidFill>
              </a:rPr>
              <a:t>КОШКА</a:t>
            </a:r>
            <a:endParaRPr lang="ru-RU" sz="6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67944" y="3356992"/>
            <a:ext cx="324036" cy="324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796136" y="3347374"/>
            <a:ext cx="324036" cy="324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43443" y="3393490"/>
            <a:ext cx="288032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87328" y="3401874"/>
            <a:ext cx="288032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3401874"/>
            <a:ext cx="288032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29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340768"/>
            <a:ext cx="8214172" cy="101566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50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ДИНАМИЧЕСКАЯ ПАУЗА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http://kyrios.org.ua/images/stories/prytchi/kulj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29000"/>
            <a:ext cx="1410970" cy="1931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3696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6210" y="1340768"/>
            <a:ext cx="7860870" cy="83099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50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Развитие навыка письма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http://kyrios.org.ua/images/stories/prytchi/kulj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29000"/>
            <a:ext cx="1410970" cy="19316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699792" y="2501442"/>
            <a:ext cx="3558859" cy="5847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50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Работа в тетради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585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TC101859868[[fn=Термический]]</Template>
  <TotalTime>104</TotalTime>
  <Words>87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Thermal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565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Клокова Татьяна Викторовна</dc:creator>
  <cp:lastModifiedBy>Клокова Татьяна Викторовна</cp:lastModifiedBy>
  <cp:revision>7</cp:revision>
  <dcterms:created xsi:type="dcterms:W3CDTF">2013-11-14T07:16:33Z</dcterms:created>
  <dcterms:modified xsi:type="dcterms:W3CDTF">2013-11-14T09:01:27Z</dcterms:modified>
</cp:coreProperties>
</file>