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6FECE-DBA1-4E99-BB7D-B336E69B16C5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1A8EE7E2-6FCE-458B-9ACE-C1BE67EA1F1D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6FECE-DBA1-4E99-BB7D-B336E69B16C5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E7E2-6FCE-458B-9ACE-C1BE67EA1F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6FECE-DBA1-4E99-BB7D-B336E69B16C5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E7E2-6FCE-458B-9ACE-C1BE67EA1F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6FECE-DBA1-4E99-BB7D-B336E69B16C5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A8EE7E2-6FCE-458B-9ACE-C1BE67EA1F1D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6FECE-DBA1-4E99-BB7D-B336E69B16C5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A8EE7E2-6FCE-458B-9ACE-C1BE67EA1F1D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6FECE-DBA1-4E99-BB7D-B336E69B16C5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E7E2-6FCE-458B-9ACE-C1BE67EA1F1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6FECE-DBA1-4E99-BB7D-B336E69B16C5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E7E2-6FCE-458B-9ACE-C1BE67EA1F1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6FECE-DBA1-4E99-BB7D-B336E69B16C5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E7E2-6FCE-458B-9ACE-C1BE67EA1F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6FECE-DBA1-4E99-BB7D-B336E69B16C5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A8EE7E2-6FCE-458B-9ACE-C1BE67EA1F1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716FECE-DBA1-4E99-BB7D-B336E69B16C5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A8EE7E2-6FCE-458B-9ACE-C1BE67EA1F1D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6FECE-DBA1-4E99-BB7D-B336E69B16C5}" type="datetimeFigureOut">
              <a:rPr lang="ru-RU" smtClean="0"/>
              <a:t>14.11.2013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EE7E2-6FCE-458B-9ACE-C1BE67EA1F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1A8EE7E2-6FCE-458B-9ACE-C1BE67EA1F1D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716FECE-DBA1-4E99-BB7D-B336E69B16C5}" type="datetimeFigureOut">
              <a:rPr lang="ru-RU" smtClean="0"/>
              <a:t>14.11.2013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uzpechatkomsa.ru/img/news/0/55.jpg" TargetMode="External"/><Relationship Id="rId2" Type="http://schemas.openxmlformats.org/officeDocument/2006/relationships/hyperlink" Target="http://www.stihi.ru/avtor/aaysmon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491076" y="1772816"/>
            <a:ext cx="1335623" cy="1631216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50800" dir="5400000" algn="ctr" rotWithShape="0">
              <a:srgbClr val="00B050"/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0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Ш</a:t>
            </a:r>
            <a:endParaRPr lang="ru-RU" sz="10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03648" y="1556792"/>
            <a:ext cx="6573403" cy="1077218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B050"/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Автоматизация произношения</a:t>
            </a:r>
          </a:p>
          <a:p>
            <a:pPr algn="ctr"/>
            <a:r>
              <a:rPr lang="ru-RU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звука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46794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0937" y="404664"/>
            <a:ext cx="8160824" cy="584775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B050"/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Развитие языкового анализа и синтеза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71800" y="2444646"/>
            <a:ext cx="11657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наша</a:t>
            </a:r>
            <a:endParaRPr lang="ru-RU" sz="32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331640" y="2443587"/>
            <a:ext cx="13648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Кошка</a:t>
            </a:r>
            <a:endParaRPr lang="ru-RU" sz="32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444208" y="2441618"/>
            <a:ext cx="16658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окошко</a:t>
            </a:r>
            <a:r>
              <a:rPr lang="ru-RU" dirty="0"/>
              <a:t>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911944" y="2441618"/>
            <a:ext cx="3882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в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067944" y="2443588"/>
            <a:ext cx="17778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/>
              <a:t>убежала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872774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9679" y="404664"/>
            <a:ext cx="6843348" cy="584775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B050"/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Автоматизация звука Ш в тексте.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11760" y="1700807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 Кошка</a:t>
            </a:r>
            <a:r>
              <a:rPr lang="ru-RU" sz="3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r>
              <a:rPr lang="ru-RU" sz="3200" dirty="0"/>
              <a:t>-Что ты, кошка, сторожишь?</a:t>
            </a:r>
            <a:br>
              <a:rPr lang="ru-RU" sz="3200" dirty="0"/>
            </a:br>
            <a:r>
              <a:rPr lang="ru-RU" sz="3200" dirty="0"/>
              <a:t>-Сторожу у норки мышь!</a:t>
            </a:r>
            <a:br>
              <a:rPr lang="ru-RU" sz="3200" dirty="0"/>
            </a:br>
            <a:r>
              <a:rPr lang="ru-RU" sz="3200" dirty="0"/>
              <a:t>Выйдет мышка невзначай</a:t>
            </a:r>
            <a:br>
              <a:rPr lang="ru-RU" sz="3200" dirty="0"/>
            </a:br>
            <a:r>
              <a:rPr lang="ru-RU" sz="3200" dirty="0"/>
              <a:t>Приглашу её на чай</a:t>
            </a:r>
            <a:r>
              <a:rPr lang="ru-RU" sz="3200" dirty="0" smtClean="0"/>
              <a:t>!</a:t>
            </a:r>
          </a:p>
          <a:p>
            <a:endParaRPr lang="ru-RU" sz="3200" dirty="0"/>
          </a:p>
          <a:p>
            <a:r>
              <a:rPr lang="ru-RU" sz="3200" i="1" dirty="0" err="1"/>
              <a:t>В.Лунин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051059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18872" y="404664"/>
            <a:ext cx="6224974" cy="584775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B050"/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Развитие </a:t>
            </a:r>
            <a:r>
              <a:rPr lang="ru-RU" sz="32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голосовой функции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1529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1268760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Формой я бываю разной.</a:t>
            </a:r>
            <a:br>
              <a:rPr lang="ru-RU" dirty="0"/>
            </a:br>
            <a:r>
              <a:rPr lang="ru-RU" dirty="0"/>
              <a:t>Цвет: зелёный, белый, красный, </a:t>
            </a:r>
            <a:br>
              <a:rPr lang="ru-RU" dirty="0"/>
            </a:br>
            <a:r>
              <a:rPr lang="ru-RU" dirty="0"/>
              <a:t>жёлтый, синий, голубой,</a:t>
            </a:r>
            <a:br>
              <a:rPr lang="ru-RU" dirty="0"/>
            </a:br>
            <a:r>
              <a:rPr lang="ru-RU" dirty="0"/>
              <a:t>(Обожаю цвет любой).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Я умею раздуваться, </a:t>
            </a:r>
            <a:br>
              <a:rPr lang="ru-RU" dirty="0"/>
            </a:br>
            <a:r>
              <a:rPr lang="ru-RU" dirty="0"/>
              <a:t>(только не перестараться!)</a:t>
            </a:r>
            <a:br>
              <a:rPr lang="ru-RU" dirty="0"/>
            </a:br>
            <a:r>
              <a:rPr lang="ru-RU" dirty="0"/>
              <a:t>Я прошу Вас если можно – </a:t>
            </a:r>
            <a:br>
              <a:rPr lang="ru-RU" dirty="0"/>
            </a:br>
            <a:r>
              <a:rPr lang="ru-RU" dirty="0"/>
              <a:t>надувайте осторожно!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Я в полёте нежный, плавный, </a:t>
            </a:r>
            <a:br>
              <a:rPr lang="ru-RU" dirty="0"/>
            </a:br>
            <a:r>
              <a:rPr lang="ru-RU" dirty="0"/>
              <a:t>если праздник – «Самый главный».</a:t>
            </a:r>
            <a:br>
              <a:rPr lang="ru-RU" dirty="0"/>
            </a:br>
            <a:r>
              <a:rPr lang="ru-RU" dirty="0"/>
              <a:t>Для детей как воздух нужный, </a:t>
            </a:r>
            <a:br>
              <a:rPr lang="ru-RU" dirty="0"/>
            </a:br>
            <a:r>
              <a:rPr lang="ru-RU" dirty="0"/>
              <a:t>я весёлый -  (Ш.. воздушный</a:t>
            </a:r>
            <a:r>
              <a:rPr lang="ru-RU" dirty="0" smtClean="0"/>
              <a:t>).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672026" y="5303322"/>
            <a:ext cx="1882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i="1" dirty="0">
                <a:solidFill>
                  <a:srgbClr val="4D5B6B"/>
                </a:solidFill>
                <a:hlinkClick r:id="rId2"/>
              </a:rPr>
              <a:t>Андрей Эйсмонт</a:t>
            </a:r>
            <a:endParaRPr lang="ru-RU" i="1" dirty="0">
              <a:solidFill>
                <a:srgbClr val="4D5B6B"/>
              </a:solidFill>
            </a:endParaRPr>
          </a:p>
        </p:txBody>
      </p:sp>
      <p:pic>
        <p:nvPicPr>
          <p:cNvPr id="1028" name="Picture 4" descr="http://www.souzpechatkomsa.ru/img/news/0/55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493322"/>
            <a:ext cx="291465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6083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kyrios.org.ua/images/stories/prytchi/kulja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7875" y="1412776"/>
            <a:ext cx="4608512" cy="518457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835696" y="548680"/>
            <a:ext cx="5425268" cy="584775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B050"/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Дыхательная гимнастика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Рисунок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793" y="3048983"/>
            <a:ext cx="8286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9804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Рисунок 1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116632"/>
            <a:ext cx="8286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187624" y="5301208"/>
            <a:ext cx="180020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МУШКА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43608" y="1440027"/>
            <a:ext cx="180020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КОШКА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69695" y="4307080"/>
            <a:ext cx="180020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КАША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960417" y="4293096"/>
            <a:ext cx="180020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ЖАР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46307" y="3212976"/>
            <a:ext cx="180020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ШАР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88224" y="1414126"/>
            <a:ext cx="180020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КОЖА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95736" y="2276872"/>
            <a:ext cx="180020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ЖУК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918326" y="2276872"/>
            <a:ext cx="180020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ФЛАЖОК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44792" y="260648"/>
            <a:ext cx="7025834" cy="584775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B050"/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Развитие фонематического слуха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60376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7544" y="260648"/>
            <a:ext cx="288032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ША-ША-ША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39305" y="1340768"/>
            <a:ext cx="288032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ШИ-ШИ-ШИ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5420" y="2546723"/>
            <a:ext cx="288032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ШЕ-ШЕ-ШЕ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012160" y="260607"/>
            <a:ext cx="288032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АШ-АШ-АШ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9305" y="3717032"/>
            <a:ext cx="288032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ШУ-ШУ-ШУ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39305" y="4869160"/>
            <a:ext cx="288032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ШО-ШО-ШО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012160" y="1387492"/>
            <a:ext cx="288032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ИШ-ИШ-ИШ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012160" y="2411250"/>
            <a:ext cx="288032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ЕШ-ЕШ-ЕШ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972227" y="3574769"/>
            <a:ext cx="288032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УШ-УШ-УШ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940152" y="4764610"/>
            <a:ext cx="288032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</a:rPr>
              <a:t>ОШ-ОШ-ОШ</a:t>
            </a:r>
            <a:endParaRPr lang="ru-RU" sz="3200" dirty="0">
              <a:solidFill>
                <a:srgbClr val="002060"/>
              </a:solidFill>
            </a:endParaRPr>
          </a:p>
        </p:txBody>
      </p:sp>
      <p:pic>
        <p:nvPicPr>
          <p:cNvPr id="17" name="Рисунок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934206"/>
            <a:ext cx="2026700" cy="2329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3387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553035"/>
            <a:ext cx="7575472" cy="584775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B050"/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Развитие фонематического АНАЛИЗА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31640" y="2982724"/>
            <a:ext cx="67603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/>
              <a:t>Мой шарик красивый  понравился кошке.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766955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404664"/>
            <a:ext cx="7575472" cy="584775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B050"/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Развитие фонематического АНАЛИЗА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31144" y="2240868"/>
            <a:ext cx="3600400" cy="151216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 smtClean="0">
                <a:solidFill>
                  <a:schemeClr val="tx1">
                    <a:lumMod val="50000"/>
                  </a:schemeClr>
                </a:solidFill>
              </a:rPr>
              <a:t>КОШКА</a:t>
            </a:r>
            <a:endParaRPr lang="ru-RU" sz="66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067944" y="3356992"/>
            <a:ext cx="324036" cy="3240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796136" y="3347374"/>
            <a:ext cx="324036" cy="3240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543443" y="3393490"/>
            <a:ext cx="288032" cy="2880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687328" y="3401874"/>
            <a:ext cx="288032" cy="2880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364088" y="3401874"/>
            <a:ext cx="288032" cy="2880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292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1340768"/>
            <a:ext cx="8214172" cy="1015663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B050"/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ДИНАМИЧЕСКАЯ ПАУЗА</a:t>
            </a:r>
            <a:endParaRPr lang="ru-RU" sz="6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5" name="Рисунок 4" descr="http://kyrios.org.ua/images/stories/prytchi/kulja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429000"/>
            <a:ext cx="1410970" cy="19316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3696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6210" y="1340768"/>
            <a:ext cx="7860870" cy="830997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B050"/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Развитие навыка письма</a:t>
            </a:r>
            <a:endParaRPr lang="ru-RU" sz="4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5" name="Рисунок 4" descr="http://kyrios.org.ua/images/stories/prytchi/kulja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429000"/>
            <a:ext cx="1410970" cy="193167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2699792" y="2501442"/>
            <a:ext cx="3558859" cy="584775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B050"/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Работа в тетради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675852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Thermal">
      <a:dk1>
        <a:srgbClr val="4D5B6B"/>
      </a:dk1>
      <a:lt1>
        <a:srgbClr val="FFFFFF"/>
      </a:lt1>
      <a:dk2>
        <a:srgbClr val="675D59"/>
      </a:dk2>
      <a:lt2>
        <a:srgbClr val="E8DED8"/>
      </a:lt2>
      <a:accent1>
        <a:srgbClr val="FF7605"/>
      </a:accent1>
      <a:accent2>
        <a:srgbClr val="7F7F7F"/>
      </a:accent2>
      <a:accent3>
        <a:srgbClr val="7F5185"/>
      </a:accent3>
      <a:accent4>
        <a:srgbClr val="89AAD3"/>
      </a:accent4>
      <a:accent5>
        <a:srgbClr val="8F5B4B"/>
      </a:accent5>
      <a:accent6>
        <a:srgbClr val="C84340"/>
      </a:accent6>
      <a:hlink>
        <a:srgbClr val="89AAD3"/>
      </a:hlink>
      <a:folHlink>
        <a:srgbClr val="795185"/>
      </a:folHlink>
    </a:clrScheme>
    <a:fontScheme name="Th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TC101859868[[fn=Термический]]</Template>
  <TotalTime>104</TotalTime>
  <Words>87</Words>
  <Application>Microsoft Office PowerPoint</Application>
  <PresentationFormat>Экран (4:3)</PresentationFormat>
  <Paragraphs>44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Thermal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Школа 565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Клокова Татьяна Викторовна</dc:creator>
  <cp:lastModifiedBy>Клокова Татьяна Викторовна</cp:lastModifiedBy>
  <cp:revision>7</cp:revision>
  <dcterms:created xsi:type="dcterms:W3CDTF">2013-11-14T07:16:33Z</dcterms:created>
  <dcterms:modified xsi:type="dcterms:W3CDTF">2013-11-14T09:01:27Z</dcterms:modified>
</cp:coreProperties>
</file>