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  <p:sldMasterId id="2147483719" r:id="rId2"/>
  </p:sldMasterIdLst>
  <p:notesMasterIdLst>
    <p:notesMasterId r:id="rId37"/>
  </p:notesMasterIdLst>
  <p:sldIdLst>
    <p:sldId id="285" r:id="rId3"/>
    <p:sldId id="256" r:id="rId4"/>
    <p:sldId id="287" r:id="rId5"/>
    <p:sldId id="295" r:id="rId6"/>
    <p:sldId id="302" r:id="rId7"/>
    <p:sldId id="260" r:id="rId8"/>
    <p:sldId id="309" r:id="rId9"/>
    <p:sldId id="259" r:id="rId10"/>
    <p:sldId id="296" r:id="rId11"/>
    <p:sldId id="297" r:id="rId12"/>
    <p:sldId id="265" r:id="rId13"/>
    <p:sldId id="266" r:id="rId14"/>
    <p:sldId id="289" r:id="rId15"/>
    <p:sldId id="298" r:id="rId16"/>
    <p:sldId id="269" r:id="rId17"/>
    <p:sldId id="270" r:id="rId18"/>
    <p:sldId id="280" r:id="rId19"/>
    <p:sldId id="290" r:id="rId20"/>
    <p:sldId id="299" r:id="rId21"/>
    <p:sldId id="281" r:id="rId22"/>
    <p:sldId id="275" r:id="rId23"/>
    <p:sldId id="276" r:id="rId24"/>
    <p:sldId id="306" r:id="rId25"/>
    <p:sldId id="307" r:id="rId26"/>
    <p:sldId id="305" r:id="rId27"/>
    <p:sldId id="292" r:id="rId28"/>
    <p:sldId id="310" r:id="rId29"/>
    <p:sldId id="279" r:id="rId30"/>
    <p:sldId id="312" r:id="rId31"/>
    <p:sldId id="303" r:id="rId32"/>
    <p:sldId id="311" r:id="rId33"/>
    <p:sldId id="313" r:id="rId34"/>
    <p:sldId id="277" r:id="rId35"/>
    <p:sldId id="304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9" autoAdjust="0"/>
    <p:restoredTop sz="94660"/>
  </p:normalViewPr>
  <p:slideViewPr>
    <p:cSldViewPr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F95532-0E50-401B-88E3-9D82E06DEE8F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CF18FA-B512-435A-A692-7C77B94886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F12D6-E82D-409B-BF7B-1706007EC15E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274D-9B78-42DA-89E8-2B6E348F46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8DFA-5E10-4D5E-9F81-973C595F4AF8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79B5-DDB3-49D7-8BD5-E2C56287B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CD47-16CC-4651-B7A7-4EDA935D45EE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8D0AF-FBA7-46F7-B351-95C10FEE5A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DC0A-28D5-49DB-BD34-4A65A74991D3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96DAA-0709-4CAB-8A86-9CE41091F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8976-732E-4135-A4C9-C7FD17E8E44A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6F9D-2F0B-4872-AFEB-116CEA163D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4FF06-C08E-4952-88F4-1340AAEA46D4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FBB41-96A9-49F8-AC5B-69D8B3A01C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9CAE-C4D1-401E-93A6-F0E0B0352DF0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24C8-43D2-4E4C-A1E8-954775DEB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0B4A3-E9A7-4954-A821-229D1C11531D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770BE-0297-4D82-911C-EAE421CD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BC69B-B633-4FB8-BA62-C65E9CC3F7FD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066AA-1511-4722-80A2-A6EFAFEE7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60F-6B51-4C82-B6D8-48A446726BB5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7AD6E-811E-4425-A5A3-FEEBE0BC1A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EEBB-ADA9-400D-BE2F-4EBD6BDD163E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D3F5-7323-4729-80D6-966DB5154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F12D6-E82D-409B-BF7B-1706007EC15E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C274D-9B78-42DA-89E8-2B6E348F46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38DFA-5E10-4D5E-9F81-973C595F4AF8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F79B5-DDB3-49D7-8BD5-E2C56287B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FCD47-16CC-4651-B7A7-4EDA935D45EE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8D0AF-FBA7-46F7-B351-95C10FEE5A9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7DC0A-28D5-49DB-BD34-4A65A74991D3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96DAA-0709-4CAB-8A86-9CE41091F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18976-732E-4135-A4C9-C7FD17E8E44A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6F9D-2F0B-4872-AFEB-116CEA163DD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4FF06-C08E-4952-88F4-1340AAEA46D4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FBB41-96A9-49F8-AC5B-69D8B3A01C0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39CAE-C4D1-401E-93A6-F0E0B0352DF0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E24C8-43D2-4E4C-A1E8-954775DEBD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C0B4A3-E9A7-4954-A821-229D1C11531D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A770BE-0297-4D82-911C-EAE421CD3AB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BC69B-B633-4FB8-BA62-C65E9CC3F7FD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066AA-1511-4722-80A2-A6EFAFEE7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60F-6B51-4C82-B6D8-48A446726BB5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7AD6E-811E-4425-A5A3-FEEBE0BC1A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6EEBB-ADA9-400D-BE2F-4EBD6BDD163E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5D3F5-7323-4729-80D6-966DB5154E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29DE0-F12B-4E65-B32C-BC953847B33D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E2A5D-5DC6-43A3-B0EE-F14A9CAEC3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29DE0-F12B-4E65-B32C-BC953847B33D}" type="datetimeFigureOut">
              <a:rPr lang="ru-RU" smtClean="0"/>
              <a:pPr/>
              <a:t>20.11.2012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E2A5D-5DC6-43A3-B0EE-F14A9CAEC3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search?text=%D0%B5%D0%B4%D0%B8%D0%BD%D1%8B%D0%B9%20%D0%B8%D0%BD%D1%84%D0%BE%D1%80%D0%BC%D0%B0%D1%86%D0%B8%D0%BE%D0%BD%D0%BD%D1%8B%D0%B9%20%D0%B4%D0%B5%D0%BD%D1%8C&amp;img_url=proxy10.media.online.ua/uol/r3-638e5b7270/4ecf5adf58c29.jpg&amp;pos=3&amp;rpt=simage&amp;nojs=1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Public\Music\Sample%20Music\Kalimba.mp3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H:\111.avi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3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Egorova%20Irina\Documents\&#1088;&#1072;&#1073;&#1086;&#1090;&#1072;%202012-2013\&#1094;\v-360123.avi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714348" y="2071678"/>
            <a:ext cx="8135937" cy="24082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 dirty="0" smtClean="0">
                <a:ln w="9525">
                  <a:solidFill>
                    <a:srgbClr val="333333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Единый </a:t>
            </a:r>
            <a:endParaRPr lang="ru-RU" sz="4400" b="1" kern="10" dirty="0">
              <a:ln w="9525">
                <a:solidFill>
                  <a:srgbClr val="333333"/>
                </a:solidFill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ru-RU" sz="4400" b="1" kern="10" dirty="0" smtClean="0">
                <a:ln w="9525">
                  <a:solidFill>
                    <a:srgbClr val="333333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информационный день</a:t>
            </a:r>
            <a:endParaRPr lang="ru-RU" sz="4400" b="1" kern="10" dirty="0">
              <a:ln w="9525">
                <a:solidFill>
                  <a:srgbClr val="333333"/>
                </a:solidFill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</p:txBody>
      </p:sp>
      <p:pic>
        <p:nvPicPr>
          <p:cNvPr id="37894" name="Picture 6" descr="i?id=397140688-54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60349"/>
            <a:ext cx="1747820" cy="1713549"/>
          </a:xfrm>
          <a:prstGeom prst="rect">
            <a:avLst/>
          </a:prstGeom>
          <a:noFill/>
        </p:spPr>
      </p:pic>
      <p:pic>
        <p:nvPicPr>
          <p:cNvPr id="37895" name="Picture 7" descr="i?id=397140688-54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4995943"/>
            <a:ext cx="1622407" cy="1590595"/>
          </a:xfrm>
          <a:prstGeom prst="rect">
            <a:avLst/>
          </a:prstGeom>
          <a:noFill/>
        </p:spPr>
      </p:pic>
      <p:pic>
        <p:nvPicPr>
          <p:cNvPr id="9" name="Kalimb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643966" y="21429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060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214414" y="0"/>
            <a:ext cx="7286676" cy="277177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7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Как уберечь себя </a:t>
            </a:r>
            <a:endParaRPr lang="ru-RU" sz="72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  <a:p>
            <a:pPr algn="ctr"/>
            <a:r>
              <a:rPr lang="ru-RU" sz="72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и </a:t>
            </a:r>
            <a:r>
              <a:rPr lang="ru-RU" sz="72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своих друзей </a:t>
            </a:r>
          </a:p>
          <a:p>
            <a:pPr algn="ctr"/>
            <a:r>
              <a:rPr lang="ru-RU" sz="72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от преступления</a:t>
            </a:r>
          </a:p>
        </p:txBody>
      </p:sp>
      <p:pic>
        <p:nvPicPr>
          <p:cNvPr id="2055" name="Picture 7" descr="1559809a6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826960"/>
            <a:ext cx="5491158" cy="387962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65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28649"/>
            <a:ext cx="9286908" cy="74295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http://freelance.halfacree.co.uk/wp-content/uploads/2010/07/500px-Emblem-question-red.svg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1428736"/>
            <a:ext cx="3857625" cy="385762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WordArt 3"/>
          <p:cNvSpPr>
            <a:spLocks noChangeArrowheads="1" noChangeShapeType="1" noTextEdit="1"/>
          </p:cNvSpPr>
          <p:nvPr/>
        </p:nvSpPr>
        <p:spPr bwMode="auto">
          <a:xfrm>
            <a:off x="500034" y="428604"/>
            <a:ext cx="8448675" cy="76202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471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Не разговаривайте с неизвестными!</a:t>
            </a:r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571472" y="5572140"/>
            <a:ext cx="7924800" cy="8000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Не берите угощения </a:t>
            </a:r>
            <a:r>
              <a:rPr lang="ru-RU" sz="4000" b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у незнакомцев</a:t>
            </a:r>
            <a:r>
              <a:rPr lang="ru-RU" sz="40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!</a:t>
            </a:r>
            <a:endParaRPr lang="ru-RU" sz="4000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"/>
              <a:cs typeface="Arial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357298"/>
            <a:ext cx="2861382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357298"/>
            <a:ext cx="3340509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11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4000" y="1143000"/>
            <a:ext cx="6096000" cy="45720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54483" y="-500090"/>
            <a:ext cx="9198483" cy="73580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http://freelance.halfacree.co.uk/wp-content/uploads/2010/07/500px-Emblem-question-red.svg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1428736"/>
            <a:ext cx="3857625" cy="385762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WordArt 3"/>
          <p:cNvSpPr>
            <a:spLocks noChangeArrowheads="1" noChangeShapeType="1" noTextEdit="1"/>
          </p:cNvSpPr>
          <p:nvPr/>
        </p:nvSpPr>
        <p:spPr bwMode="auto">
          <a:xfrm>
            <a:off x="428596" y="571480"/>
            <a:ext cx="8382000" cy="27384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Не садитесь в </a:t>
            </a:r>
            <a:r>
              <a:rPr lang="ru-RU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машину</a:t>
            </a:r>
          </a:p>
          <a:p>
            <a:pPr algn="ctr"/>
            <a:r>
              <a:rPr lang="ru-RU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к неизвестному!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3571876"/>
            <a:ext cx="3611534" cy="2876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00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8072462" y="4655394"/>
            <a:ext cx="1071538" cy="220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95 0.14593 C -0.07274 0.13506 -0.0717 0.12604 -0.06805 0.1161 C -0.05729 0.04718 -0.06562 0.05157 -0.06354 -0.07678 C -0.06336 -0.08303 -0.05902 -0.09459 -0.05902 -0.09459 C -0.05989 -0.11957 -0.05416 -0.1457 -0.07395 -0.15426 C -0.07777 -0.15911 -0.07934 -0.16212 -0.08455 -0.1642 C -0.10191 -0.17993 -0.12605 -0.18085 -0.14566 -0.18224 C -0.15573 -0.18548 -0.16563 -0.19033 -0.17553 -0.19403 C -0.1816 -0.19635 -0.18872 -0.2019 -0.19497 -0.20213 C -0.21737 -0.20282 -0.23976 -0.20213 -0.26216 -0.20213 " pathEditMode="relative" ptsTypes="fffffffff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228575"/>
            <a:ext cx="9143999" cy="7315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http://freelance.halfacree.co.uk/wp-content/uploads/2010/07/500px-Emblem-question-red.svg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1428736"/>
            <a:ext cx="3857625" cy="385762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190500" y="428604"/>
            <a:ext cx="8953500" cy="165102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Не заходите в </a:t>
            </a:r>
            <a:r>
              <a:rPr lang="ru-RU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парадную</a:t>
            </a:r>
          </a:p>
          <a:p>
            <a:pPr algn="ctr"/>
            <a:r>
              <a:rPr lang="ru-RU" sz="3600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"/>
                <a:cs typeface="Arial"/>
              </a:rPr>
              <a:t>с неизвестными!</a:t>
            </a:r>
          </a:p>
        </p:txBody>
      </p:sp>
      <p:pic>
        <p:nvPicPr>
          <p:cNvPr id="11280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590800"/>
            <a:ext cx="318135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072066" y="4000504"/>
            <a:ext cx="1143008" cy="3077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4" descr="IMG_73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15500" cy="647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3" descr="IMG_73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01" y="0"/>
            <a:ext cx="10287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8572496" y="4456594"/>
            <a:ext cx="1000164" cy="2693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54 0.01966 C -0.1283 0.01457 -0.18941 0.0155 -0.25018 0.01388 C -0.25643 0.01203 -0.2625 0.00972 -0.26893 0.0081 C -0.27969 0.00093 -0.29323 -0.00162 -0.30521 -0.00347 C -0.35434 -0.02706 -0.40695 -0.01966 -0.45886 -0.02081 C -0.48559 -0.02266 -0.48716 -0.02382 -0.50816 -0.03053 C -0.51302 -0.03492 -0.51754 -0.03492 -0.52257 -0.03839 C -0.53143 -0.04417 -0.54045 -0.04856 -0.55018 -0.0518 C -0.5592 -0.0599 -0.57188 -0.06244 -0.58212 -0.0673 C -0.58768 -0.0747 -0.59514 -0.07701 -0.60087 -0.08464 " pathEditMode="relative" ptsTypes="fffffffffA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5720" y="-24"/>
            <a:ext cx="8572560" cy="6858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http://freelance.halfacree.co.uk/wp-content/uploads/2010/07/500px-Emblem-question-red.svg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1428736"/>
            <a:ext cx="3857625" cy="385762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3" descr="IMG_739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64739"/>
            <a:ext cx="928662" cy="2693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72 -0.02267 C 0.08976 -0.02336 0.11598 -0.02359 0.14202 -0.02475 C 0.15417 -0.02521 0.16632 -0.0333 0.1783 -0.03631 C 0.1915 -0.04972 0.21025 -0.0481 0.22605 -0.04972 C 0.2323 -0.05111 0.23889 -0.05134 0.24497 -0.05366 C 0.27119 -0.0636 0.23907 -0.05666 0.26528 -0.06129 C 0.27344 -0.06452 0.28056 -0.06961 0.28837 -0.07308 C 0.29219 -0.0747 0.29636 -0.0747 0.3 -0.07678 C 0.30573 -0.08002 0.31164 -0.08326 0.31737 -0.0865 C 0.32188 -0.08904 0.32431 -0.09621 0.329 -0.09806 C 0.33039 -0.09875 0.33195 -0.09921 0.33334 -0.09991 C 0.34566 -0.11633 0.36476 -0.12697 0.38125 -0.13483 C 0.38768 -0.14339 0.39306 -0.14639 0.40157 -0.15217 C 0.40886 -0.15726 0.41476 -0.16536 0.42171 -0.17137 C 0.42674 -0.17576 0.43369 -0.17946 0.43629 -0.18687 " pathEditMode="relative" ptsTypes="ffffffffffffff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28728" y="0"/>
            <a:ext cx="66437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Никогда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не заходите в лифт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с неизвестными!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466976"/>
            <a:ext cx="2266949" cy="4130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857752" y="4286256"/>
            <a:ext cx="1214446" cy="2571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4" descr="IMG_73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41"/>
            <a:ext cx="9429784" cy="7543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5" name="Picture 19" descr="http://freelance.halfacree.co.uk/wp-content/uploads/2010/07/500px-Emblem-question-red.svg_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1428736"/>
            <a:ext cx="3857625" cy="3857625"/>
          </a:xfrm>
          <a:prstGeom prst="rect">
            <a:avLst/>
          </a:prstGeom>
          <a:noFill/>
        </p:spPr>
      </p:pic>
      <p:pic>
        <p:nvPicPr>
          <p:cNvPr id="1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8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73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-928718"/>
            <a:ext cx="5357834" cy="803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5720" y="-40"/>
            <a:ext cx="8643998" cy="6915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73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-928718"/>
            <a:ext cx="5357834" cy="803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357166"/>
            <a:ext cx="857252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Всегда закрывайте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за собой входную дверь!</a:t>
            </a:r>
          </a:p>
        </p:txBody>
      </p:sp>
      <p:pic>
        <p:nvPicPr>
          <p:cNvPr id="23557" name="Picture 5" descr="http://www.greatr.ru/design/1280/5065_kluch_v_zam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071810"/>
            <a:ext cx="1714500" cy="2286001"/>
          </a:xfrm>
          <a:prstGeom prst="rect">
            <a:avLst/>
          </a:prstGeom>
          <a:noFill/>
        </p:spPr>
      </p:pic>
      <p:pic>
        <p:nvPicPr>
          <p:cNvPr id="2355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786058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6 0.00139 L 0.3526 0.001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74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-1357346"/>
            <a:ext cx="6500842" cy="97512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-360123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5720" y="-40"/>
            <a:ext cx="8643998" cy="6915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357166"/>
            <a:ext cx="857252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Всегда закрывайте</a:t>
            </a:r>
          </a:p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за собой входную дверь!</a:t>
            </a:r>
          </a:p>
        </p:txBody>
      </p:sp>
      <p:pic>
        <p:nvPicPr>
          <p:cNvPr id="23557" name="Picture 5" descr="http://www.greatr.ru/design/1280/5065_kluch_v_zam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3071810"/>
            <a:ext cx="1714500" cy="2286001"/>
          </a:xfrm>
          <a:prstGeom prst="rect">
            <a:avLst/>
          </a:prstGeom>
          <a:noFill/>
        </p:spPr>
      </p:pic>
      <p:pic>
        <p:nvPicPr>
          <p:cNvPr id="23555" name="Picture 2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786058"/>
            <a:ext cx="223837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26 0.00139 L 0.3526 0.001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714488"/>
            <a:ext cx="7177542" cy="5539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Н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е </a:t>
            </a: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разговаривайте с неизвестными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!</a:t>
            </a:r>
            <a:endParaRPr lang="ru-RU" sz="3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2643182"/>
            <a:ext cx="7678256" cy="5539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Н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е садитесь в машину к неизвестному!</a:t>
            </a:r>
            <a:endParaRPr lang="ru-RU" sz="3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3571876"/>
            <a:ext cx="8187626" cy="5539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Не </a:t>
            </a: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заходите в 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парадную </a:t>
            </a: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с неизвестными!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4643446"/>
            <a:ext cx="7226530" cy="5539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Н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е </a:t>
            </a: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заходите в 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лифт </a:t>
            </a: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с неизвестными!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5643578"/>
            <a:ext cx="8420127" cy="5539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marL="914400" indent="-91440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Всегда </a:t>
            </a:r>
            <a:r>
              <a:rPr lang="ru-RU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закрывайте за </a:t>
            </a:r>
            <a:r>
              <a:rPr lang="ru-RU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собой входную дверь</a:t>
            </a:r>
          </a:p>
        </p:txBody>
      </p:sp>
      <p:pic>
        <p:nvPicPr>
          <p:cNvPr id="24586" name="Picture 4" descr="http://img0.liveinternet.ru/images/attach/c/0/44/252/44252529_1243240152_multpictnarodru211_smal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786710" y="285728"/>
            <a:ext cx="1000108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857224" y="214290"/>
            <a:ext cx="700384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+mn-lt"/>
              </a:rPr>
              <a:t>Правила безопасности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">
      <a:dk1>
        <a:srgbClr val="92D050"/>
      </a:dk1>
      <a:lt1>
        <a:srgbClr val="00B050"/>
      </a:lt1>
      <a:dk2>
        <a:srgbClr val="BF0000"/>
      </a:dk2>
      <a:lt2>
        <a:srgbClr val="FF9999"/>
      </a:lt2>
      <a:accent1>
        <a:srgbClr val="97BAFF"/>
      </a:accent1>
      <a:accent2>
        <a:srgbClr val="79FFB6"/>
      </a:accent2>
      <a:accent3>
        <a:srgbClr val="FF0000"/>
      </a:accent3>
      <a:accent4>
        <a:srgbClr val="7030A0"/>
      </a:accent4>
      <a:accent5>
        <a:srgbClr val="FF0000"/>
      </a:accent5>
      <a:accent6>
        <a:srgbClr val="00B050"/>
      </a:accent6>
      <a:hlink>
        <a:srgbClr val="00B050"/>
      </a:hlink>
      <a:folHlink>
        <a:srgbClr val="00B05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647</TotalTime>
  <Words>99</Words>
  <Application>Microsoft Office PowerPoint</Application>
  <PresentationFormat>Экран (4:3)</PresentationFormat>
  <Paragraphs>24</Paragraphs>
  <Slides>34</Slides>
  <Notes>0</Notes>
  <HiddenSlides>0</HiddenSlides>
  <MMClips>9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36" baseType="lpstr">
      <vt:lpstr>Тема Office</vt:lpstr>
      <vt:lpstr>1_Тема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Егорова Ирина</dc:creator>
  <cp:lastModifiedBy>Егорова Ирина</cp:lastModifiedBy>
  <cp:revision>59</cp:revision>
  <dcterms:created xsi:type="dcterms:W3CDTF">2012-11-18T18:40:27Z</dcterms:created>
  <dcterms:modified xsi:type="dcterms:W3CDTF">2012-11-20T09:52:45Z</dcterms:modified>
</cp:coreProperties>
</file>